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1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22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84638" y="3087404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Unión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6239" y="944389"/>
            <a:ext cx="44417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0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¿Buscas nuevos compañeros? </a:t>
            </a:r>
            <a:br>
              <a:rPr lang="fr-FR"/>
            </a:br>
            <a:r>
              <a:rPr lang="fr-FR"/>
              <a:t>¡Empieza aquí!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Unión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43AA533-E561-C776-2A0F-D3BC8836A1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60" t="-1433" r="670" b="-1"/>
          <a:stretch/>
        </p:blipFill>
        <p:spPr>
          <a:xfrm>
            <a:off x="182633" y="4122030"/>
            <a:ext cx="1213449" cy="850339"/>
          </a:xfrm>
          <a:prstGeom prst="rect">
            <a:avLst/>
          </a:prstGeom>
        </p:spPr>
      </p:pic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28757176-CDD1-17BE-62A0-232937AD22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2901461" y="3433464"/>
            <a:ext cx="1749831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</a:t>
            </a:r>
            <a:endParaRPr lang="en-GB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2780B266-A09B-7C95-D5BC-9E4FEE25B00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32864">
            <a:off x="3259468" y="3937710"/>
            <a:ext cx="1265902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de abril</a:t>
            </a:r>
            <a:endParaRPr lang="en-GB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C20B060C-1332-C3F2-9BF8-18784DA1E3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3102964" y="3675631"/>
            <a:ext cx="1530237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partir del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BB042B8-0A49-55AB-B900-88C7390850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D8DCE3-348D-40E1-0331-1D2536C7D7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416A95F-E490-4CE0-1A9E-75BFE4AF91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C102472-CEE0-A669-AF68-6E3817947D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A3D8B606-DBC6-429B-864B-E1BDA8BA2C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B58925-1108-4F7B-9447-459575DE65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230D06-4356-4C40-AF47-883892E83D25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2025-01-16T21:56:39Z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